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56" r:id="rId22"/>
    <p:sldId id="257" r:id="rId23"/>
    <p:sldId id="258" r:id="rId24"/>
    <p:sldId id="259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21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8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8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62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0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32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49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5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13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35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5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34358-0DCD-4CD6-9E00-282409BAE598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491B9-715B-429F-ACEE-BA5BE79DB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0" y="2059453"/>
            <a:ext cx="10058400" cy="23009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安信基金管理有限责任公司</a:t>
            </a:r>
          </a:p>
        </p:txBody>
      </p:sp>
    </p:spTree>
    <p:extLst>
      <p:ext uri="{BB962C8B-B14F-4D97-AF65-F5344CB8AC3E}">
        <p14:creationId xmlns:p14="http://schemas.microsoft.com/office/powerpoint/2010/main" val="18589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光大保德信基金管理有限公司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0" y="1251830"/>
            <a:ext cx="10058400" cy="41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广发基金管理有限公司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" y="1133154"/>
            <a:ext cx="10058400" cy="427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国海富兰克林基金管理有限公司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6" y="1311922"/>
            <a:ext cx="10058400" cy="437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国金基金管理有限公司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92" y="1204111"/>
            <a:ext cx="7931922" cy="53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国寿安保基金管理有限公司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96" y="1013988"/>
            <a:ext cx="8501690" cy="55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国泰基金管理有限公司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85" y="1158844"/>
            <a:ext cx="8027735" cy="50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国投瑞银基金管理有限公司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0" y="939700"/>
            <a:ext cx="9795849" cy="57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海富通基金管理有限公司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44" y="939700"/>
            <a:ext cx="10058400" cy="573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红土创新基金管理有限公司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30" y="1008476"/>
            <a:ext cx="10058400" cy="52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泓德基金管理有限公司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7" y="1350868"/>
            <a:ext cx="10058400" cy="39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博时基金管理有限公司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" y="2133762"/>
            <a:ext cx="10058400" cy="224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9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华安基金管理有限公司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1" y="1184526"/>
            <a:ext cx="10058400" cy="49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2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43864" y="1676770"/>
            <a:ext cx="11560963" cy="3697870"/>
            <a:chOff x="1493067" y="4527274"/>
            <a:chExt cx="38796170" cy="1219658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067" y="6136385"/>
              <a:ext cx="20976499" cy="1018473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89300" y="4527274"/>
              <a:ext cx="16699937" cy="1219658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633105" y="66369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华宝基金管理有限公司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3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3" y="1550512"/>
            <a:ext cx="5592727" cy="31355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98" y="1641952"/>
            <a:ext cx="5452964" cy="29605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7265" y="82625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华商基金管理有限公司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39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6912" y="63321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华泰柏瑞基金管理有限公司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0" y="1497847"/>
            <a:ext cx="6038055" cy="31100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65" y="1560599"/>
            <a:ext cx="5928259" cy="34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6109" y="8691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华泰保兴基金管理有限公司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0" y="406178"/>
            <a:ext cx="5596212" cy="28999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54" y="406178"/>
            <a:ext cx="5943266" cy="27797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848" y="3496233"/>
            <a:ext cx="4612242" cy="23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2668" y="694174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华泰证券</a:t>
            </a:r>
            <a:r>
              <a:rPr lang="en-US" altLang="zh-CN" u="none" strike="noStrike" dirty="0" smtClean="0">
                <a:effectLst/>
              </a:rPr>
              <a:t>(</a:t>
            </a:r>
            <a:r>
              <a:rPr lang="zh-CN" altLang="en-US" u="none" strike="noStrike" dirty="0" smtClean="0">
                <a:effectLst/>
              </a:rPr>
              <a:t>上海</a:t>
            </a:r>
            <a:r>
              <a:rPr lang="en-US" altLang="zh-CN" u="none" strike="noStrike" dirty="0" smtClean="0">
                <a:effectLst/>
              </a:rPr>
              <a:t>)</a:t>
            </a:r>
            <a:r>
              <a:rPr lang="zh-CN" altLang="en-US" u="none" strike="noStrike" dirty="0" smtClean="0">
                <a:effectLst/>
              </a:rPr>
              <a:t>资产管理有限公司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5" y="1576067"/>
            <a:ext cx="5808781" cy="28116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59" y="1490826"/>
            <a:ext cx="5866259" cy="298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385" y="22681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华夏基金管理有限公司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449" y="1154946"/>
            <a:ext cx="5786432" cy="2862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772"/>
            <a:ext cx="5752658" cy="2705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75" y="4103907"/>
            <a:ext cx="5396877" cy="26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3552" y="37921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汇安基金管理有限责任公司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14" y="1321917"/>
            <a:ext cx="4287325" cy="21528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85" y="1321917"/>
            <a:ext cx="4620679" cy="23350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583" y="3656966"/>
            <a:ext cx="5374641" cy="27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272" y="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汇丰晋信基金管理有限公司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31" y="369332"/>
            <a:ext cx="3401869" cy="2878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135" y="291791"/>
            <a:ext cx="2684214" cy="26586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3616677"/>
            <a:ext cx="3678964" cy="30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336" y="25729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汇添富基金管理股份有限公司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36" y="856010"/>
            <a:ext cx="4941204" cy="2573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287" y="626626"/>
            <a:ext cx="6157266" cy="303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607" y="3789636"/>
            <a:ext cx="5581313" cy="28258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49096" y="542873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下面还有，图没有截全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8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财通基金管理有限公司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0" y="2593080"/>
            <a:ext cx="10155992" cy="13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80" y="891902"/>
            <a:ext cx="5088524" cy="25592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0672" y="13537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嘉实基金管理有限公司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22" y="643618"/>
            <a:ext cx="5380658" cy="27091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44" y="3838302"/>
            <a:ext cx="5317795" cy="27065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258" y="3802743"/>
            <a:ext cx="5395442" cy="27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2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4832" y="24713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建信基金管理有限责任公司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84" y="1744822"/>
            <a:ext cx="4681748" cy="2246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29" y="1744822"/>
            <a:ext cx="5383831" cy="280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16456" y="61793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下面所有的基金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80" y="987268"/>
            <a:ext cx="5094594" cy="26195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83" y="987268"/>
            <a:ext cx="5681618" cy="27847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0376" y="39953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交银施罗德基金管理有限公司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85" y="4021558"/>
            <a:ext cx="4968109" cy="25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225" y="12521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金鹰基金管理有限公司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47" y="769467"/>
            <a:ext cx="5687430" cy="28271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94" y="873636"/>
            <a:ext cx="5936865" cy="27230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93825" y="498486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下面还有很多公告数据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28" y="3930667"/>
            <a:ext cx="4950281" cy="24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7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9152" y="29793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金元顺安基金管理有限公司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6" y="1374298"/>
            <a:ext cx="6368792" cy="32781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668440"/>
            <a:ext cx="5005160" cy="29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2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0672" y="26745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u="none" strike="noStrike" dirty="0" smtClean="0">
                <a:effectLst/>
              </a:rPr>
              <a:t>景顺长城基金管理有限公司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49" y="1046319"/>
            <a:ext cx="4961356" cy="26417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95" y="1081886"/>
            <a:ext cx="4809145" cy="26061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37" y="3940626"/>
            <a:ext cx="5474130" cy="28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0352" y="28777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dirty="0"/>
              <a:t>民生加银基金管理有限公司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2" y="1034898"/>
            <a:ext cx="6014248" cy="29783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63" y="1274113"/>
            <a:ext cx="5548937" cy="27390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4261982"/>
            <a:ext cx="4078812" cy="21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7" y="1985387"/>
            <a:ext cx="6131579" cy="30817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dirty="0"/>
              <a:t>摩根士丹利华鑫基金管理有限公司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96" y="2055984"/>
            <a:ext cx="5440824" cy="29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63" y="1016479"/>
            <a:ext cx="4891718" cy="24394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9392" y="28777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dirty="0"/>
              <a:t>南方基金管理股份有限公司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81" y="1063750"/>
            <a:ext cx="4786888" cy="23922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287" y="3815325"/>
            <a:ext cx="5155233" cy="23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232" y="12521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dirty="0"/>
              <a:t>农银汇理基金管理有限公司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26" y="874239"/>
            <a:ext cx="4937594" cy="25461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43" y="874239"/>
            <a:ext cx="5056797" cy="25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财通证券资产管理有限公司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62" y="1119476"/>
            <a:ext cx="10058400" cy="43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9425" y="39953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dirty="0"/>
              <a:t>鹏华基金管理有限公司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39" y="768866"/>
            <a:ext cx="5621366" cy="28932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824" y="768866"/>
            <a:ext cx="5765502" cy="29176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722" y="3908051"/>
            <a:ext cx="4990152" cy="25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1" y="1785135"/>
            <a:ext cx="5627755" cy="33082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00" y="589162"/>
            <a:ext cx="5323274" cy="30438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955" y="4001294"/>
            <a:ext cx="5427119" cy="2543962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鹏扬基金管理有限公司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4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平安基金管理有限公司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32" y="1830107"/>
            <a:ext cx="5151398" cy="25711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663" y="1347300"/>
            <a:ext cx="5002886" cy="208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63" y="3563937"/>
            <a:ext cx="5002886" cy="292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浦银安盛基金管理有限公司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63092" cy="30959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06" y="1825625"/>
            <a:ext cx="4823794" cy="30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21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前海开源基金管理有限公司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459" y="3740425"/>
            <a:ext cx="6176224" cy="28689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36" y="1296241"/>
            <a:ext cx="4764635" cy="23499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36" y="3740425"/>
            <a:ext cx="3817897" cy="26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3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融通基金管理有限公司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26" y="1671356"/>
            <a:ext cx="7750212" cy="16460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26" y="3491578"/>
            <a:ext cx="4589081" cy="28203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808" y="3676288"/>
            <a:ext cx="6282013" cy="21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87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山西证券股份有限公司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3984812" cy="23809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26" y="1639093"/>
            <a:ext cx="3747980" cy="23053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322" y="4135555"/>
            <a:ext cx="5505356" cy="25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38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上海东方证券资产管理有限公司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660152"/>
            <a:ext cx="6147860" cy="22197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52" y="4014791"/>
            <a:ext cx="7989973" cy="2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84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上投摩根基金管理有限公司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86276" cy="4350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49" y="2183356"/>
            <a:ext cx="4819933" cy="363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36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申万菱信基金管理有限公司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98309" cy="32467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00" y="1825625"/>
            <a:ext cx="4289909" cy="36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创金合信基金管理有限公司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8" y="2452809"/>
            <a:ext cx="10057143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泰康资产管理有限责任公司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618"/>
            <a:ext cx="5159187" cy="23319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17" y="1463618"/>
            <a:ext cx="3129529" cy="32913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2462"/>
            <a:ext cx="6378389" cy="22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8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万家基金管理有限公司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75" y="1825625"/>
            <a:ext cx="3097495" cy="4543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045" y="2123407"/>
            <a:ext cx="6884894" cy="32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53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新华基金管理股份有限公司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07" y="2831834"/>
            <a:ext cx="4915326" cy="2682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526" y="2831834"/>
            <a:ext cx="5521174" cy="30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7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信达澳银基金管理有限公司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8" y="1690688"/>
            <a:ext cx="4226859" cy="2221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18" y="1706741"/>
            <a:ext cx="4258235" cy="24029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70263"/>
            <a:ext cx="4623317" cy="23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35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兴证全球基金管理有限公司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4766754" cy="21457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61" y="1825624"/>
            <a:ext cx="5587139" cy="33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0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易方达基金管理有限公司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76" y="1422719"/>
            <a:ext cx="5020235" cy="2578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359" y="1422719"/>
            <a:ext cx="4428993" cy="2498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07" y="4027625"/>
            <a:ext cx="7678699" cy="25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4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银河基金管理有限公司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22" y="1531856"/>
            <a:ext cx="5364921" cy="2312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72" y="1531856"/>
            <a:ext cx="4978999" cy="22286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635" y="4026271"/>
            <a:ext cx="6181385" cy="25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35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银华基金管理股份有限公司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7" y="1690688"/>
            <a:ext cx="10996686" cy="15436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78" y="3576918"/>
            <a:ext cx="3544498" cy="29107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465" y="3576918"/>
            <a:ext cx="4233892" cy="28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0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永赢基金管理有限公司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7736"/>
            <a:ext cx="3635055" cy="21109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72" y="1825626"/>
            <a:ext cx="3929634" cy="25078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43596"/>
            <a:ext cx="4411541" cy="24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1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圆信永丰基金管理有限公司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08" y="1825625"/>
            <a:ext cx="4884843" cy="1958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18" y="1825625"/>
            <a:ext cx="5706496" cy="255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大成基金管理有限公司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62" y="434566"/>
            <a:ext cx="7175157" cy="58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长城基金管理有限公司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320914" cy="26291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80" y="1825625"/>
            <a:ext cx="6277471" cy="34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97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长信基金管理有限责任公司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7875"/>
            <a:ext cx="4979894" cy="18869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53" y="1647875"/>
            <a:ext cx="4305300" cy="20410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797" y="3731760"/>
            <a:ext cx="7213488" cy="273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43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浙江浙商证券资产管理有限公司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935858"/>
            <a:ext cx="4685611" cy="2573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2928"/>
            <a:ext cx="5535406" cy="22246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571" y="1612928"/>
            <a:ext cx="4701229" cy="32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92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中庚基金管理有限公司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8" y="1690688"/>
            <a:ext cx="7094585" cy="21373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8" y="4055873"/>
            <a:ext cx="7094585" cy="20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84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中欧基金管理有限公司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6207"/>
            <a:ext cx="9812574" cy="1641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1580"/>
            <a:ext cx="3816031" cy="29453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41" y="3231579"/>
            <a:ext cx="6138319" cy="294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93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中银国际证券股份有限公司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9"/>
            <a:ext cx="4675094" cy="23465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72151"/>
            <a:ext cx="8939035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0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中银基金管理有限公司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182"/>
            <a:ext cx="4421864" cy="282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73" y="1825625"/>
            <a:ext cx="5888917" cy="24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71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中邮创业基金管理股份有限公司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7" y="1471235"/>
            <a:ext cx="4773141" cy="18277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47" y="3573473"/>
            <a:ext cx="6641442" cy="26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方正富邦基金管理有限公司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0" y="1172737"/>
            <a:ext cx="9394028" cy="52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富国基金管理有限公司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9" y="939700"/>
            <a:ext cx="7704965" cy="52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0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850" y="570368"/>
            <a:ext cx="383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工银瑞信基金管理有限公司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66" y="2276619"/>
            <a:ext cx="7866667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795</Words>
  <Application>Microsoft Office PowerPoint</Application>
  <PresentationFormat>宽屏</PresentationFormat>
  <Paragraphs>70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鹏扬基金管理有限公司</vt:lpstr>
      <vt:lpstr>平安基金管理有限公司 </vt:lpstr>
      <vt:lpstr>浦银安盛基金管理有限公司 </vt:lpstr>
      <vt:lpstr>前海开源基金管理有限公司 </vt:lpstr>
      <vt:lpstr>融通基金管理有限公司 </vt:lpstr>
      <vt:lpstr>山西证券股份有限公司 </vt:lpstr>
      <vt:lpstr>上海东方证券资产管理有限公司 </vt:lpstr>
      <vt:lpstr>上投摩根基金管理有限公司 </vt:lpstr>
      <vt:lpstr>申万菱信基金管理有限公司 </vt:lpstr>
      <vt:lpstr>泰康资产管理有限责任公司 </vt:lpstr>
      <vt:lpstr>万家基金管理有限公司 </vt:lpstr>
      <vt:lpstr>新华基金管理股份有限公司 </vt:lpstr>
      <vt:lpstr>信达澳银基金管理有限公司 </vt:lpstr>
      <vt:lpstr>兴证全球基金管理有限公司 </vt:lpstr>
      <vt:lpstr>易方达基金管理有限公司 </vt:lpstr>
      <vt:lpstr>银河基金管理有限公司 </vt:lpstr>
      <vt:lpstr>银华基金管理股份有限公司 </vt:lpstr>
      <vt:lpstr>永赢基金管理有限公司 </vt:lpstr>
      <vt:lpstr>圆信永丰基金管理有限公司 </vt:lpstr>
      <vt:lpstr>长城基金管理有限公司 </vt:lpstr>
      <vt:lpstr>长信基金管理有限责任公司 </vt:lpstr>
      <vt:lpstr>浙江浙商证券资产管理有限公司 </vt:lpstr>
      <vt:lpstr>中庚基金管理有限公司 </vt:lpstr>
      <vt:lpstr>中欧基金管理有限公司 </vt:lpstr>
      <vt:lpstr>中银国际证券股份有限公司 </vt:lpstr>
      <vt:lpstr>中银基金管理有限公司 </vt:lpstr>
      <vt:lpstr>中邮创业基金管理股份有限公司 </vt:lpstr>
    </vt:vector>
  </TitlesOfParts>
  <Company>E FUND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范仲悦</dc:creator>
  <cp:lastModifiedBy>吴海涛</cp:lastModifiedBy>
  <cp:revision>21</cp:revision>
  <dcterms:created xsi:type="dcterms:W3CDTF">2020-09-18T11:59:40Z</dcterms:created>
  <dcterms:modified xsi:type="dcterms:W3CDTF">2020-09-22T04:25:44Z</dcterms:modified>
</cp:coreProperties>
</file>